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sldIdLst>
    <p:sldId id="256" r:id="rId3"/>
    <p:sldId id="270" r:id="rId4"/>
    <p:sldId id="271" r:id="rId5"/>
    <p:sldId id="269" r:id="rId6"/>
    <p:sldId id="266" r:id="rId7"/>
    <p:sldId id="264" r:id="rId8"/>
    <p:sldId id="272" r:id="rId9"/>
    <p:sldId id="259" r:id="rId10"/>
    <p:sldId id="257" r:id="rId11"/>
    <p:sldId id="260" r:id="rId12"/>
    <p:sldId id="261" r:id="rId13"/>
    <p:sldId id="262" r:id="rId14"/>
    <p:sldId id="263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AABAE-DC08-4FC2-86A3-D942B2B2EA58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8E146D-8AF6-467E-95B0-F57ACCBC9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AABAE-DC08-4FC2-86A3-D942B2B2EA58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8E146D-8AF6-467E-95B0-F57ACCBC9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AABAE-DC08-4FC2-86A3-D942B2B2EA58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8E146D-8AF6-467E-95B0-F57ACCBC9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AABAE-DC08-4FC2-86A3-D942B2B2EA58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8E146D-8AF6-467E-95B0-F57ACCBC9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AABAE-DC08-4FC2-86A3-D942B2B2EA58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8E146D-8AF6-467E-95B0-F57ACCBC9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AABAE-DC08-4FC2-86A3-D942B2B2EA58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8E146D-8AF6-467E-95B0-F57ACCBC9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AABAE-DC08-4FC2-86A3-D942B2B2EA58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8E146D-8AF6-467E-95B0-F57ACCBC9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AABAE-DC08-4FC2-86A3-D942B2B2EA58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8E146D-8AF6-467E-95B0-F57ACCBC9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AABAE-DC08-4FC2-86A3-D942B2B2EA58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8E146D-8AF6-467E-95B0-F57ACCBC9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AABAE-DC08-4FC2-86A3-D942B2B2EA58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8E146D-8AF6-467E-95B0-F57ACCBC9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FAABAE-DC08-4FC2-86A3-D942B2B2EA58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8E146D-8AF6-467E-95B0-F57ACCBC9D0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0FAABAE-DC08-4FC2-86A3-D942B2B2EA58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38E146D-8AF6-467E-95B0-F57ACCBC9D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4/8/2019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204448" cy="25922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Дыхательная система человека.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Всемирный день борьбы с туберкулёзом.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869160"/>
            <a:ext cx="4858880" cy="120243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Гомазова Л.А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КК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4104156" cy="27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7667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Аннинский детский сад №7 общеразвивающего вида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8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8" t="17576" r="11255" b="1657"/>
          <a:stretch/>
        </p:blipFill>
        <p:spPr>
          <a:xfrm>
            <a:off x="4355976" y="1196752"/>
            <a:ext cx="4332312" cy="52509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8220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Правильное питание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6" y="2298204"/>
            <a:ext cx="35147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03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4"/>
          <a:stretch/>
        </p:blipFill>
        <p:spPr>
          <a:xfrm>
            <a:off x="899591" y="404664"/>
            <a:ext cx="7194637" cy="6075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2977">
            <a:off x="6968679" y="5058209"/>
            <a:ext cx="1491343" cy="14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20"/>
          <a:stretch/>
        </p:blipFill>
        <p:spPr>
          <a:xfrm>
            <a:off x="395536" y="548680"/>
            <a:ext cx="840188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0726"/>
            <a:ext cx="7386619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488832" cy="59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6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543" y="73184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Игра «Шарики»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700808"/>
            <a:ext cx="3703375" cy="136815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s://avatars.mds.yandex.net/get-pdb/49816/77405dee-7857-4910-b12e-c9462e7de1c1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14375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95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4983480"/>
            <a:ext cx="2674640" cy="533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552" y="1320129"/>
            <a:ext cx="1018456" cy="1623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d2pu2bk1b66iw6.cloudfront.net/photos/2015/03/10/96014-child-deep-brea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600000" cy="260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3" t="15058" r="16727"/>
          <a:stretch/>
        </p:blipFill>
        <p:spPr bwMode="auto">
          <a:xfrm>
            <a:off x="4075191" y="1401301"/>
            <a:ext cx="4556725" cy="440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76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Строение дыхательной системы</a:t>
            </a:r>
            <a:endParaRPr lang="ru-RU" dirty="0"/>
          </a:p>
        </p:txBody>
      </p:sp>
      <p:pic>
        <p:nvPicPr>
          <p:cNvPr id="4" name="Объект 3" descr="https://xn--i1abbnckbmcl9fb.xn--p1ai/%D1%81%D1%82%D0%B0%D1%82%D1%8C%D0%B8/610420/Image10917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5904656" cy="5544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79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655272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3250">
            <a:off x="778699" y="717925"/>
            <a:ext cx="3614405" cy="54969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9735">
            <a:off x="4874772" y="628271"/>
            <a:ext cx="3378022" cy="56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hellodoctor.co.za/wp-content/uploads/2017/01/The-different-types-of-coughs-and-what-they-indicate-1030x8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2807"/>
            <a:ext cx="4536504" cy="358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www.naturesfare.com/content/uploads/2015/04/get-dir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www.naturesfare.com/content/uploads/2015/04/get-dirty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807"/>
            <a:ext cx="30084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269" y="3849429"/>
            <a:ext cx="4042420" cy="269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22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360873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5" y="476672"/>
            <a:ext cx="7776864" cy="597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33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Аспект</vt:lpstr>
      <vt:lpstr>1_Аспект</vt:lpstr>
      <vt:lpstr>Дыхательная система человека.  Всемирный день борьбы с туберкулёзом.  </vt:lpstr>
      <vt:lpstr>Игра «Шарики»</vt:lpstr>
      <vt:lpstr>Презентация PowerPoint</vt:lpstr>
      <vt:lpstr>Строение дыхательной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</dc:creator>
  <cp:lastModifiedBy>Людмила</cp:lastModifiedBy>
  <cp:revision>13</cp:revision>
  <dcterms:created xsi:type="dcterms:W3CDTF">2019-03-20T09:43:26Z</dcterms:created>
  <dcterms:modified xsi:type="dcterms:W3CDTF">2019-04-08T10:43:36Z</dcterms:modified>
</cp:coreProperties>
</file>